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42C20-0774-465A-9EB8-9009848C0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6124AB-B589-4965-8068-D813E5877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50845-8778-4A70-85AE-A1700B973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D5E4-C99E-4C6E-8ED5-A499906693B6}" type="datetimeFigureOut">
              <a:rPr lang="en-CA" smtClean="0"/>
              <a:t>2023-01-24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63D6C-0D61-4F42-8D8E-328798233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FFBB6-92CA-41C1-93F9-9825E00A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0E-848B-4456-BF91-7420A85697D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5745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0491B-16ED-4BE3-AAD1-F4BA0C668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14DD7F-F976-41DB-9319-E5F5ED8E4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D539B-F359-45AA-970A-B555436B8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D5E4-C99E-4C6E-8ED5-A499906693B6}" type="datetimeFigureOut">
              <a:rPr lang="en-CA" smtClean="0"/>
              <a:t>2023-01-24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26034-B505-49F6-8502-C9D1282A6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E2848-0541-46E1-9029-68A1BC6F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0E-848B-4456-BF91-7420A85697D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778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4AA0DE-5325-4FBB-BC95-EFC5C2984A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03B2-EA1B-4512-A839-E1161EDC3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44B11-9C66-48D3-AE74-DF3821BE0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D5E4-C99E-4C6E-8ED5-A499906693B6}" type="datetimeFigureOut">
              <a:rPr lang="en-CA" smtClean="0"/>
              <a:t>2023-01-24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E6CAF-25B8-45C3-A1FF-6E53C3442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D9CFE-730A-498B-8FA7-29584B535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0E-848B-4456-BF91-7420A85697D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718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220B6-D0A8-4962-86B9-48771011C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DC531-70FF-435A-9ECD-EE9D90195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0445C-EE49-4BAD-990E-C77F0A7FB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D5E4-C99E-4C6E-8ED5-A499906693B6}" type="datetimeFigureOut">
              <a:rPr lang="en-CA" smtClean="0"/>
              <a:t>2023-01-24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E1EA7-7016-47DE-A5E7-9363D365E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36522-CBAA-472B-9F79-BE0C4893D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0E-848B-4456-BF91-7420A85697D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063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4022D-FC6C-4A47-A9DF-7B84BEAD9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1934E-ECC2-4467-81B7-4F148F5D2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38B30-8AE3-4183-AE3D-360641A23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D5E4-C99E-4C6E-8ED5-A499906693B6}" type="datetimeFigureOut">
              <a:rPr lang="en-CA" smtClean="0"/>
              <a:t>2023-01-24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0484B-1203-4268-A4A8-D8C9FE66C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96A7D-72B7-4265-952E-637375C2A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0E-848B-4456-BF91-7420A85697D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6482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01E5D-ADB5-47F1-8A48-F4D3ED725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BBA5D-40F4-4379-BEAD-9DA6E4B053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52744-5ADF-4AB1-B257-C6865D538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3AB6C7-30C8-4A5D-9C36-C43CF8347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D5E4-C99E-4C6E-8ED5-A499906693B6}" type="datetimeFigureOut">
              <a:rPr lang="en-CA" smtClean="0"/>
              <a:t>2023-01-24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52012-C5B4-41D8-AC81-08A9116B2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B31D0A-E6E6-4297-80F7-088F7E72D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0E-848B-4456-BF91-7420A85697D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593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DAF75-298F-4365-B2D4-8C7A0E72E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F86667-6D99-47B9-A713-49E68B79D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9E8A2C-75A8-4942-84C2-122BF5B07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AF6CFD-9881-4C9A-9077-3EFFA96BF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5F698A-B273-464F-9A73-B5F72B54A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339C9D-6992-4D01-8CAD-0CA55C72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D5E4-C99E-4C6E-8ED5-A499906693B6}" type="datetimeFigureOut">
              <a:rPr lang="en-CA" smtClean="0"/>
              <a:t>2023-01-24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BDB2DC-A968-42C6-9F4A-3A4FE857D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A2A0DB-4298-49BA-8ABA-B6A12ED61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0E-848B-4456-BF91-7420A85697D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2456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52410-33D9-4355-B5DE-9B0C1870D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F00B32-06E4-4768-A2E1-5D6822107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D5E4-C99E-4C6E-8ED5-A499906693B6}" type="datetimeFigureOut">
              <a:rPr lang="en-CA" smtClean="0"/>
              <a:t>2023-01-24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13F3A3-BF07-4846-A78C-82FD06866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2EE78F-B405-4DC5-BC13-9DB3264FD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0E-848B-4456-BF91-7420A85697D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931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C64DD5-81D6-4F86-9481-BBDA30A5A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D5E4-C99E-4C6E-8ED5-A499906693B6}" type="datetimeFigureOut">
              <a:rPr lang="en-CA" smtClean="0"/>
              <a:t>2023-01-24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6645B8-F971-4CD9-A78F-4DA21E423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02CF3-D714-4A8A-ACBF-7416A5216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0E-848B-4456-BF91-7420A85697D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180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217D-EE5B-472B-B4BF-D7B38702D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450AB-D2F7-495F-A3C3-449B3A652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9419CC-FA4F-45E1-9CE6-6D130911F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F46DC-FC19-4557-9065-84ACEAB9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D5E4-C99E-4C6E-8ED5-A499906693B6}" type="datetimeFigureOut">
              <a:rPr lang="en-CA" smtClean="0"/>
              <a:t>2023-01-24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AE0392-FD5C-4487-B743-4A93D08C0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D630D5-63E7-4085-920D-5DA856B3D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0E-848B-4456-BF91-7420A85697D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403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9B8EA-C779-40A2-8060-588843E05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31BA1D-9745-4C72-B454-4B15826B12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E8602F-29B9-42F4-B68B-7C0EFDA880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EC514E-E547-4765-AC95-D0F41B893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D5E4-C99E-4C6E-8ED5-A499906693B6}" type="datetimeFigureOut">
              <a:rPr lang="en-CA" smtClean="0"/>
              <a:t>2023-01-24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FC559B-40CB-4F1A-AB8E-E19E23215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451AB-E0FB-4AA0-8AAD-76953C8F2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0E-848B-4456-BF91-7420A85697D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546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881296-4019-41A6-A15A-229678EB0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107C7-98A8-465A-BB0A-74BA25738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4DDFA-B7D4-4FB4-82CE-CCF3E5D0AC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4D5E4-C99E-4C6E-8ED5-A499906693B6}" type="datetimeFigureOut">
              <a:rPr lang="en-CA" smtClean="0"/>
              <a:t>2023-01-24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C3548-12D2-40EA-AA0D-BCEE17DC90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5E311-E81D-4766-ACA6-9409F1B1B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F660E-848B-4456-BF91-7420A85697D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592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EB3C5-0624-4B73-8861-35D939E83C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Halloween Pumpkins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0BC4D6-C275-49DC-A906-8165840B98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721947"/>
            <a:ext cx="9215120" cy="1535853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878CF116-0D93-4C23-8297-A78199B890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918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A4684-A135-4300-8F1D-B3889837F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Look at my pumpkin!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ED7EF-19A2-4CC4-B0C1-F87E17E88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It is so ________________  (big/ small).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The pumpkin is _________________ (green/ orange/ yellow).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 </a:t>
            </a:r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4FD78A-F189-4E06-A181-EFC920345F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8820" y="681037"/>
            <a:ext cx="57150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7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99424-981D-433E-976D-9A1350398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Look at my pumpkin!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7D8DF-A85D-43F6-8F66-97A8FD611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I want to ______________________ (paint/ cut/ draw/ smell) it.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I need _______________________ (paint/ brush/ scissors/ pencil).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6A0DAC-43CD-462C-913D-3741B94B6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681037"/>
            <a:ext cx="57150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902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D6842-A690-4116-9F83-58981961B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Look at my pumpkin!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E01F5-2DA7-4106-8878-1DF3C585B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I can put on lots of things. 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ABF31C-1859-4937-9301-E1B1B3093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130" y="3826510"/>
            <a:ext cx="10873740" cy="18122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C213DB-122F-4E24-967E-E7222F44BE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81037"/>
            <a:ext cx="57150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207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E75D5-C6E6-4F7F-8411-6585B7B05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Look at my pumpkin!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93679-E67A-49D6-822B-157B0BBA6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I am finished for now.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Let’s do more with my pumpkin!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D10B9E-B6FA-47A9-B9FB-8CEE49225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0420" y="681037"/>
            <a:ext cx="5715000" cy="952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9550A6D-E395-4414-9BE5-618A45E98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0005" y="2476500"/>
            <a:ext cx="2857500" cy="952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0055F1-BB76-4296-A2B5-CFF490996D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8080" y="5278482"/>
            <a:ext cx="7233920" cy="1033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626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6CB2E597C1564191D41F17923B85A7" ma:contentTypeVersion="14" ma:contentTypeDescription="Create a new document." ma:contentTypeScope="" ma:versionID="b5e9d1b5f68e9d6ed66af58da0a90781">
  <xsd:schema xmlns:xsd="http://www.w3.org/2001/XMLSchema" xmlns:xs="http://www.w3.org/2001/XMLSchema" xmlns:p="http://schemas.microsoft.com/office/2006/metadata/properties" xmlns:ns2="f0c9e6ba-5b9b-4c6a-a993-ade2e9b70bc7" xmlns:ns3="5444f626-a07f-44b5-9e5c-1945bc0e4d7c" targetNamespace="http://schemas.microsoft.com/office/2006/metadata/properties" ma:root="true" ma:fieldsID="6bbd6a4a8db719efcde8e3287f3fbbdf" ns2:_="" ns3:_="">
    <xsd:import namespace="f0c9e6ba-5b9b-4c6a-a993-ade2e9b70bc7"/>
    <xsd:import namespace="5444f626-a07f-44b5-9e5c-1945bc0e4d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c9e6ba-5b9b-4c6a-a993-ade2e9b70b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44f626-a07f-44b5-9e5c-1945bc0e4d7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2D1673-E2DC-4B89-A527-65F194D653D7}">
  <ds:schemaRefs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ecb43e87-81ee-451a-96c5-93b5cdabf3f1"/>
    <ds:schemaRef ds:uri="2812d61e-2efa-4239-998f-ddf5455bb29f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65314B4-CE6D-480E-8126-DBD88C56A9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6CFC0E-238B-44AF-95A1-F633D88E44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c9e6ba-5b9b-4c6a-a993-ade2e9b70bc7"/>
    <ds:schemaRef ds:uri="5444f626-a07f-44b5-9e5c-1945bc0e4d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92</Words>
  <Application>Microsoft Macintosh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Halloween Pumpkins</vt:lpstr>
      <vt:lpstr>Look at my pumpkin!  </vt:lpstr>
      <vt:lpstr>Look at my pumpkin!</vt:lpstr>
      <vt:lpstr>Look at my pumpkin!  </vt:lpstr>
      <vt:lpstr>Look at my pumpkin!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Halloween Pumpkins</dc:title>
  <dc:creator>Jasmine Travers-Charbonneau</dc:creator>
  <cp:lastModifiedBy>Jennifer White</cp:lastModifiedBy>
  <cp:revision>3</cp:revision>
  <dcterms:created xsi:type="dcterms:W3CDTF">2020-10-06T15:52:40Z</dcterms:created>
  <dcterms:modified xsi:type="dcterms:W3CDTF">2023-01-24T16:09:25Z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0x010100C46CB2E597C1564191D41F17923B85A7</vt:lpwstr>
  </property>
</Properties>
</file>